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2" r:id="rId3"/>
    <p:sldId id="304" r:id="rId4"/>
    <p:sldId id="305" r:id="rId5"/>
    <p:sldId id="271" r:id="rId6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11.09.2023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VİLLA </a:t>
            </a:r>
            <a:r>
              <a:rPr lang="tr-TR" sz="3600" b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2023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VİLLA İHALESİ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1326987"/>
            <a:ext cx="6565093" cy="4643100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  <p:pic>
        <p:nvPicPr>
          <p:cNvPr id="6" name="Resim Yer Tutucusu 3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2" y="1326987"/>
            <a:ext cx="4534145" cy="4643100"/>
          </a:xfrm>
        </p:spPr>
      </p:pic>
    </p:spTree>
    <p:extLst>
      <p:ext uri="{BB962C8B-B14F-4D97-AF65-F5344CB8AC3E}">
        <p14:creationId xmlns:p14="http://schemas.microsoft.com/office/powerpoint/2010/main" val="8202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VİLLA İHALESİ</a:t>
            </a: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1422" r="1613" b="941"/>
          <a:stretch/>
        </p:blipFill>
        <p:spPr>
          <a:xfrm>
            <a:off x="809897" y="1250923"/>
            <a:ext cx="4702629" cy="4615543"/>
          </a:xfrm>
        </p:spPr>
      </p:pic>
      <p:pic>
        <p:nvPicPr>
          <p:cNvPr id="6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1702" b="1216"/>
          <a:stretch/>
        </p:blipFill>
        <p:spPr>
          <a:xfrm>
            <a:off x="5834741" y="1237144"/>
            <a:ext cx="4737463" cy="4643100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val="39627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r>
              <a:rPr lang="tr-TR" sz="18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tr-TR" sz="18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VİLLA İHALESİ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4" y="1267869"/>
            <a:ext cx="6478621" cy="4858965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  <p:pic>
        <p:nvPicPr>
          <p:cNvPr id="6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4602" r="30604"/>
          <a:stretch/>
        </p:blipFill>
        <p:spPr>
          <a:xfrm>
            <a:off x="7047324" y="1267869"/>
            <a:ext cx="3589573" cy="4858965"/>
          </a:xfrm>
        </p:spPr>
      </p:pic>
    </p:spTree>
    <p:extLst>
      <p:ext uri="{BB962C8B-B14F-4D97-AF65-F5344CB8AC3E}">
        <p14:creationId xmlns:p14="http://schemas.microsoft.com/office/powerpoint/2010/main" val="4606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2023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1254</TotalTime>
  <Words>26</Words>
  <Application>Microsoft Office PowerPoint</Application>
  <PresentationFormat>Geniş ekran</PresentationFormat>
  <Paragraphs>13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Century Gothic</vt:lpstr>
      <vt:lpstr>Open Sans</vt:lpstr>
      <vt:lpstr>Wingdings 3</vt:lpstr>
      <vt:lpstr>İyon</vt:lpstr>
      <vt:lpstr>KAYSERİ BÜYÜKŞEHİR BELEDİYESİ</vt:lpstr>
      <vt:lpstr>KAYSERİ BÜYÜKŞEHİR BELEDİYESİ VİLLA İHALESİ</vt:lpstr>
      <vt:lpstr>KAYSERİ BÜYÜKŞEHİR BELEDİYESİ VİLLA İHALESİ</vt:lpstr>
      <vt:lpstr>KAYSERİ BÜYÜKŞEHİR BELEDİYESİ VİLLA İHALESİ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95</cp:revision>
  <dcterms:created xsi:type="dcterms:W3CDTF">2022-01-05T11:23:40Z</dcterms:created>
  <dcterms:modified xsi:type="dcterms:W3CDTF">2023-09-11T06:28:06Z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